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5" r:id="rId5"/>
    <p:sldId id="266" r:id="rId6"/>
    <p:sldId id="267" r:id="rId7"/>
    <p:sldId id="268" r:id="rId8"/>
    <p:sldId id="269" r:id="rId9"/>
    <p:sldId id="260" r:id="rId10"/>
    <p:sldId id="261" r:id="rId11"/>
    <p:sldId id="262" r:id="rId12"/>
    <p:sldId id="263" r:id="rId13"/>
    <p:sldId id="271" r:id="rId14"/>
    <p:sldId id="270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58" y="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0DF183-CC84-41A8-AD70-23D4DAF2227D}" type="datetimeFigureOut">
              <a:rPr lang="ko-KR" altLang="en-US" smtClean="0"/>
              <a:t>2020-11-04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D7871-E48F-4C0F-B8DC-4BFFEF6A79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8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7871-E48F-4C0F-B8DC-4BFFEF6A79F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7871-E48F-4C0F-B8DC-4BFFEF6A79F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356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D7871-E48F-4C0F-B8DC-4BFFEF6A79F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21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11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16.png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8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0" Type="http://schemas.openxmlformats.org/officeDocument/2006/relationships/image" Target="../media/image86.png"/><Relationship Id="rId4" Type="http://schemas.openxmlformats.org/officeDocument/2006/relationships/image" Target="../media/image87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94.png"/><Relationship Id="rId12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11" Type="http://schemas.openxmlformats.org/officeDocument/2006/relationships/image" Target="../media/image86.png"/><Relationship Id="rId5" Type="http://schemas.openxmlformats.org/officeDocument/2006/relationships/image" Target="../media/image92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7.png"/><Relationship Id="rId5" Type="http://schemas.openxmlformats.org/officeDocument/2006/relationships/image" Target="../media/image9.png"/><Relationship Id="rId10" Type="http://schemas.openxmlformats.org/officeDocument/2006/relationships/image" Target="../media/image99.png"/><Relationship Id="rId4" Type="http://schemas.openxmlformats.org/officeDocument/2006/relationships/image" Target="../media/image18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5" Type="http://schemas.openxmlformats.org/officeDocument/2006/relationships/image" Target="../media/image11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4.pn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51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9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11.png"/><Relationship Id="rId10" Type="http://schemas.openxmlformats.org/officeDocument/2006/relationships/image" Target="../media/image61.png"/><Relationship Id="rId4" Type="http://schemas.openxmlformats.org/officeDocument/2006/relationships/image" Target="../media/image16.png"/><Relationship Id="rId9" Type="http://schemas.openxmlformats.org/officeDocument/2006/relationships/image" Target="../media/image6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1.png"/><Relationship Id="rId3" Type="http://schemas.openxmlformats.org/officeDocument/2006/relationships/image" Target="../media/image18.png"/><Relationship Id="rId7" Type="http://schemas.openxmlformats.org/officeDocument/2006/relationships/image" Target="../media/image6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95238" cy="10325100"/>
            <a:chOff x="0" y="2005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05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5386" y="5876659"/>
            <a:ext cx="6895238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1256" y="5584547"/>
            <a:ext cx="6356228" cy="129739"/>
            <a:chOff x="10671256" y="5584547"/>
            <a:chExt cx="6356228" cy="1297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1256" y="5584547"/>
              <a:ext cx="6356228" cy="1297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179" y="3227011"/>
            <a:ext cx="10666667" cy="3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975" y="2940990"/>
            <a:ext cx="7504762" cy="11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656" y="3227011"/>
            <a:ext cx="7219048" cy="3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403" y="2251280"/>
            <a:ext cx="9876190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0"/>
            <a:ext cx="18295238" cy="10285714"/>
            <a:chOff x="-6767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213" y="1076272"/>
            <a:ext cx="9314286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0600" y="2885113"/>
            <a:ext cx="3826286" cy="6171429"/>
            <a:chOff x="1534758" y="2945832"/>
            <a:chExt cx="4513396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34758" y="2945832"/>
              <a:ext cx="4513396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61123" y="2868783"/>
            <a:ext cx="3826286" cy="6171429"/>
            <a:chOff x="6759631" y="2868785"/>
            <a:chExt cx="4766453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9631" y="2868785"/>
              <a:ext cx="476645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31646" y="2868783"/>
            <a:ext cx="3826286" cy="6171429"/>
            <a:chOff x="12306391" y="2868785"/>
            <a:chExt cx="4528280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06391" y="2868785"/>
              <a:ext cx="4528280" cy="6171429"/>
            </a:xfrm>
            <a:prstGeom prst="rect">
              <a:avLst/>
            </a:prstGeom>
          </p:spPr>
        </p:pic>
      </p:grpSp>
      <p:grpSp>
        <p:nvGrpSpPr>
          <p:cNvPr id="20" name="그룹 1009">
            <a:extLst>
              <a:ext uri="{FF2B5EF4-FFF2-40B4-BE49-F238E27FC236}">
                <a16:creationId xmlns:a16="http://schemas.microsoft.com/office/drawing/2014/main" id="{A557CF3D-D736-40C9-906C-0B399C801D66}"/>
              </a:ext>
            </a:extLst>
          </p:cNvPr>
          <p:cNvGrpSpPr/>
          <p:nvPr/>
        </p:nvGrpSpPr>
        <p:grpSpPr>
          <a:xfrm>
            <a:off x="13502169" y="2868784"/>
            <a:ext cx="3826286" cy="6171429"/>
            <a:chOff x="13716714" y="2843103"/>
            <a:chExt cx="3826286" cy="6171429"/>
          </a:xfrm>
        </p:grpSpPr>
        <p:pic>
          <p:nvPicPr>
            <p:cNvPr id="21" name="Object 27">
              <a:extLst>
                <a:ext uri="{FF2B5EF4-FFF2-40B4-BE49-F238E27FC236}">
                  <a16:creationId xmlns:a16="http://schemas.microsoft.com/office/drawing/2014/main" id="{E7C0770E-4167-44BA-B1CF-024399E97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16714" y="2843103"/>
              <a:ext cx="3826286" cy="6171429"/>
            </a:xfrm>
            <a:prstGeom prst="rect">
              <a:avLst/>
            </a:prstGeom>
          </p:spPr>
        </p:pic>
      </p:grp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8EB80D26-C4F0-47EB-ABC7-8124F67E0C9D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4" name="그룹 1003">
              <a:extLst>
                <a:ext uri="{FF2B5EF4-FFF2-40B4-BE49-F238E27FC236}">
                  <a16:creationId xmlns:a16="http://schemas.microsoft.com/office/drawing/2014/main" id="{94601C05-1B07-40BD-9928-CE8F2AF69219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178E279D-C00A-40D4-8F6B-8511CCC52434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0" name="Object 7">
                  <a:extLst>
                    <a:ext uri="{FF2B5EF4-FFF2-40B4-BE49-F238E27FC236}">
                      <a16:creationId xmlns:a16="http://schemas.microsoft.com/office/drawing/2014/main" id="{50E8174E-5BED-442A-9AAC-7026571DCB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9">
                <a:extLst>
                  <a:ext uri="{FF2B5EF4-FFF2-40B4-BE49-F238E27FC236}">
                    <a16:creationId xmlns:a16="http://schemas.microsoft.com/office/drawing/2014/main" id="{0F4BFD2E-C72E-422E-BD0C-753AE1F9A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0E4F08E5-D5D2-498A-83C1-E2B49CAC0695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7" name="Object 12">
                <a:extLst>
                  <a:ext uri="{FF2B5EF4-FFF2-40B4-BE49-F238E27FC236}">
                    <a16:creationId xmlns:a16="http://schemas.microsoft.com/office/drawing/2014/main" id="{FE5FBCBB-7A5D-4D8C-A6AA-2018F6288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1165" y="1047699"/>
            <a:ext cx="9314286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8200" y="2877573"/>
            <a:ext cx="3857143" cy="6171429"/>
            <a:chOff x="1058264" y="2894468"/>
            <a:chExt cx="385714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8264" y="2894468"/>
              <a:ext cx="3857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3871" y="2843103"/>
            <a:ext cx="3857143" cy="6171429"/>
            <a:chOff x="5234350" y="2843103"/>
            <a:chExt cx="3857143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34350" y="2843103"/>
              <a:ext cx="3857143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69542" y="2843103"/>
            <a:ext cx="3857143" cy="6171429"/>
            <a:chOff x="9500021" y="2843103"/>
            <a:chExt cx="3857143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0021" y="2843103"/>
              <a:ext cx="3857143" cy="6171429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B583657A-7527-4C58-BAB6-03808F3A6E81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6" name="그룹 1003">
              <a:extLst>
                <a:ext uri="{FF2B5EF4-FFF2-40B4-BE49-F238E27FC236}">
                  <a16:creationId xmlns:a16="http://schemas.microsoft.com/office/drawing/2014/main" id="{EDA03C88-630B-443E-AAFA-F4EAA69FE500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282B3882-F94D-4DAC-BB9C-0E0F90165315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1" name="Object 7">
                  <a:extLst>
                    <a:ext uri="{FF2B5EF4-FFF2-40B4-BE49-F238E27FC236}">
                      <a16:creationId xmlns:a16="http://schemas.microsoft.com/office/drawing/2014/main" id="{39D50C78-6A67-42A4-B086-A2B2A0E5F6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9">
                <a:extLst>
                  <a:ext uri="{FF2B5EF4-FFF2-40B4-BE49-F238E27FC236}">
                    <a16:creationId xmlns:a16="http://schemas.microsoft.com/office/drawing/2014/main" id="{71457034-7B41-4984-88B3-98D130BA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7" name="그룹 1005">
              <a:extLst>
                <a:ext uri="{FF2B5EF4-FFF2-40B4-BE49-F238E27FC236}">
                  <a16:creationId xmlns:a16="http://schemas.microsoft.com/office/drawing/2014/main" id="{FE1EC6A7-B02F-4664-BB42-52B9B18244BD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8" name="Object 12">
                <a:extLst>
                  <a:ext uri="{FF2B5EF4-FFF2-40B4-BE49-F238E27FC236}">
                    <a16:creationId xmlns:a16="http://schemas.microsoft.com/office/drawing/2014/main" id="{34C3FE94-7EFC-485F-B9D3-BF79992BD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F3BF4C-F48F-4FD2-9532-CA33D2FEBD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213" y="2843102"/>
            <a:ext cx="3863189" cy="62058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047699"/>
            <a:ext cx="9314286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8200" y="3178500"/>
            <a:ext cx="3888000" cy="6171429"/>
            <a:chOff x="5254857" y="3151289"/>
            <a:chExt cx="388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54857" y="3151289"/>
              <a:ext cx="3888000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21465" y="3197125"/>
            <a:ext cx="3182243" cy="6152804"/>
            <a:chOff x="9390635" y="3151289"/>
            <a:chExt cx="3841714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635" y="3151289"/>
              <a:ext cx="3841714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903708" y="3197124"/>
            <a:ext cx="3182243" cy="6152804"/>
            <a:chOff x="13625428" y="3151289"/>
            <a:chExt cx="3834000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5428" y="3151289"/>
              <a:ext cx="3834000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34288" y="3205456"/>
            <a:ext cx="3275684" cy="6144471"/>
            <a:chOff x="7198857" y="2057143"/>
            <a:chExt cx="3888000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98857" y="2057143"/>
              <a:ext cx="3888000" cy="6171429"/>
            </a:xfrm>
            <a:prstGeom prst="rect">
              <a:avLst/>
            </a:prstGeom>
          </p:spPr>
        </p:pic>
      </p:grpSp>
      <p:grpSp>
        <p:nvGrpSpPr>
          <p:cNvPr id="23" name="그룹 1007">
            <a:extLst>
              <a:ext uri="{FF2B5EF4-FFF2-40B4-BE49-F238E27FC236}">
                <a16:creationId xmlns:a16="http://schemas.microsoft.com/office/drawing/2014/main" id="{FD27E1D7-E07A-4B29-A35C-DDB6FF01BFCB}"/>
              </a:ext>
            </a:extLst>
          </p:cNvPr>
          <p:cNvGrpSpPr/>
          <p:nvPr/>
        </p:nvGrpSpPr>
        <p:grpSpPr>
          <a:xfrm>
            <a:off x="14409972" y="3195743"/>
            <a:ext cx="3167729" cy="6171428"/>
            <a:chOff x="11139459" y="3022878"/>
            <a:chExt cx="3872571" cy="6171429"/>
          </a:xfrm>
        </p:grpSpPr>
        <p:pic>
          <p:nvPicPr>
            <p:cNvPr id="24" name="Object 21">
              <a:extLst>
                <a:ext uri="{FF2B5EF4-FFF2-40B4-BE49-F238E27FC236}">
                  <a16:creationId xmlns:a16="http://schemas.microsoft.com/office/drawing/2014/main" id="{980B3F22-4ABA-4C0A-BDD9-D23198A36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9459" y="3022878"/>
              <a:ext cx="3872571" cy="6171429"/>
            </a:xfrm>
            <a:prstGeom prst="rect">
              <a:avLst/>
            </a:prstGeom>
          </p:spPr>
        </p:pic>
      </p:grpSp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96B00B9A-EA66-4582-BD1A-72C1876896C6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F8B2EE5F-05A1-4721-B1AD-8B92643377B0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B116BEF5-A0B2-4508-9FFD-97ADC267F694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4" name="Object 7">
                  <a:extLst>
                    <a:ext uri="{FF2B5EF4-FFF2-40B4-BE49-F238E27FC236}">
                      <a16:creationId xmlns:a16="http://schemas.microsoft.com/office/drawing/2014/main" id="{5C2D5DA4-B8E9-42C0-B12A-D8D0943A9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9">
                <a:extLst>
                  <a:ext uri="{FF2B5EF4-FFF2-40B4-BE49-F238E27FC236}">
                    <a16:creationId xmlns:a16="http://schemas.microsoft.com/office/drawing/2014/main" id="{6FDAF67F-35D0-47E9-9A0A-080913C83B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DAFF3102-2263-43BB-B3C6-42FA9CA631D4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30" name="Object 12">
                <a:extLst>
                  <a:ext uri="{FF2B5EF4-FFF2-40B4-BE49-F238E27FC236}">
                    <a16:creationId xmlns:a16="http://schemas.microsoft.com/office/drawing/2014/main" id="{7569EA89-A868-4AB6-8307-C30C8299C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3" y="-2005"/>
            <a:ext cx="18295238" cy="10285714"/>
            <a:chOff x="13283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83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3555" y="1057222"/>
            <a:ext cx="4504762" cy="1361905"/>
          </a:xfrm>
          <a:prstGeom prst="rect">
            <a:avLst/>
          </a:prstGeom>
        </p:spPr>
      </p:pic>
      <p:pic>
        <p:nvPicPr>
          <p:cNvPr id="2" name="종프_3차발표_영상">
            <a:hlinkClick r:id="" action="ppaction://media"/>
            <a:extLst>
              <a:ext uri="{FF2B5EF4-FFF2-40B4-BE49-F238E27FC236}">
                <a16:creationId xmlns:a16="http://schemas.microsoft.com/office/drawing/2014/main" id="{93743C32-F2E5-45E7-BEEC-2775D87267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97" end="2498.533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78317" y="1752540"/>
            <a:ext cx="4876800" cy="7802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2200" y="2704762"/>
            <a:ext cx="14171429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047700"/>
            <a:ext cx="6409524" cy="14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98526" y="3681855"/>
            <a:ext cx="2212467" cy="4883000"/>
            <a:chOff x="2498526" y="3681855"/>
            <a:chExt cx="2212467" cy="4883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8526" y="3681855"/>
              <a:ext cx="2212467" cy="4883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8849" y="3748465"/>
            <a:ext cx="10552381" cy="8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68850" y="4781835"/>
            <a:ext cx="10019048" cy="8857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1894" y="6511338"/>
            <a:ext cx="13476190" cy="19904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28" y="0"/>
            <a:ext cx="18295238" cy="10285714"/>
            <a:chOff x="-11028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28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1251" y="6543493"/>
            <a:ext cx="8247619" cy="1580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60494" y="3688138"/>
            <a:ext cx="3028571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58396" y="1189867"/>
            <a:ext cx="9442105" cy="1559211"/>
            <a:chOff x="4358396" y="994485"/>
            <a:chExt cx="9442105" cy="15592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58396" y="994485"/>
              <a:ext cx="9442105" cy="15592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315" y="1274250"/>
            <a:ext cx="8247619" cy="15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5100" y="4401543"/>
            <a:ext cx="5904762" cy="8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7890" y="3375196"/>
            <a:ext cx="620506" cy="1097431"/>
            <a:chOff x="3737890" y="3375196"/>
            <a:chExt cx="620506" cy="10974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890" y="3375196"/>
              <a:ext cx="620506" cy="10974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19019" y="7131860"/>
            <a:ext cx="4580952" cy="98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5210" y="7834476"/>
            <a:ext cx="5466667" cy="8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7172" y="6218505"/>
            <a:ext cx="1083471" cy="886923"/>
            <a:chOff x="897172" y="6218505"/>
            <a:chExt cx="1083471" cy="88692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172" y="6218505"/>
              <a:ext cx="1083471" cy="88692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43976" y="6406609"/>
            <a:ext cx="5552381" cy="99047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9336" y="7071332"/>
            <a:ext cx="6066667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33980" y="3504762"/>
            <a:ext cx="3201849" cy="4874907"/>
            <a:chOff x="7433980" y="3504762"/>
            <a:chExt cx="3201849" cy="48749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33980" y="3504762"/>
              <a:ext cx="3201849" cy="48749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0482" y="3662651"/>
            <a:ext cx="3101743" cy="4595920"/>
            <a:chOff x="7490482" y="3662651"/>
            <a:chExt cx="3101743" cy="459592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90482" y="3662651"/>
              <a:ext cx="3101743" cy="4595920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855997" y="3565814"/>
            <a:ext cx="4542857" cy="9047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3988" y="4105779"/>
            <a:ext cx="3038095" cy="9047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83501" y="4731543"/>
            <a:ext cx="5552381" cy="8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944683" y="4281730"/>
            <a:ext cx="1105550" cy="1034805"/>
            <a:chOff x="10944683" y="4281730"/>
            <a:chExt cx="1105550" cy="10348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44683" y="4281730"/>
              <a:ext cx="1105550" cy="1034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75461" y="7360430"/>
            <a:ext cx="775621" cy="1035344"/>
            <a:chOff x="11075461" y="7360430"/>
            <a:chExt cx="775621" cy="10353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075461" y="7360430"/>
              <a:ext cx="775621" cy="103534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3555" y="1057222"/>
            <a:ext cx="7180952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97EC469-EF0C-4616-BE38-C99A0005780B}"/>
              </a:ext>
            </a:extLst>
          </p:cNvPr>
          <p:cNvGrpSpPr/>
          <p:nvPr/>
        </p:nvGrpSpPr>
        <p:grpSpPr>
          <a:xfrm>
            <a:off x="892955" y="3112359"/>
            <a:ext cx="16834887" cy="6178285"/>
            <a:chOff x="892955" y="3112359"/>
            <a:chExt cx="16834887" cy="61782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92955" y="3119215"/>
              <a:ext cx="5542561" cy="6171429"/>
              <a:chOff x="1175208" y="3111075"/>
              <a:chExt cx="5542561" cy="6171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175208" y="3111075"/>
                <a:ext cx="5542561" cy="6171429"/>
              </a:xfrm>
              <a:prstGeom prst="rect">
                <a:avLst/>
              </a:prstGeom>
            </p:spPr>
          </p:pic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AA6643C-8DBD-426D-A52D-B1C843C0F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50727" y="3119215"/>
              <a:ext cx="3631274" cy="61714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011F522-A431-43F8-8945-B65FCA1F1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61" r="10101" b="23118"/>
            <a:stretch/>
          </p:blipFill>
          <p:spPr>
            <a:xfrm>
              <a:off x="8127150" y="3119215"/>
              <a:ext cx="2217749" cy="287062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043B080-6EBF-41B3-A1C3-7255DC40E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546" r="9662" b="23118"/>
            <a:stretch/>
          </p:blipFill>
          <p:spPr>
            <a:xfrm>
              <a:off x="10255984" y="3112359"/>
              <a:ext cx="2133600" cy="28706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9BDC35E-A1C4-42E1-AE70-19F6C1BD88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049" t="6806" r="10595" b="19281"/>
            <a:stretch/>
          </p:blipFill>
          <p:spPr>
            <a:xfrm>
              <a:off x="12218882" y="3119216"/>
              <a:ext cx="2082800" cy="2870624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C0FA9FA-74FD-442F-A232-0E8F1A6A0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898" t="4823" r="8737" b="21771"/>
            <a:stretch/>
          </p:blipFill>
          <p:spPr>
            <a:xfrm>
              <a:off x="14199230" y="3126073"/>
              <a:ext cx="2304055" cy="2870623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77C9F10-4CF4-4504-AB7D-E051C171C7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8370" t="5360" r="27054" b="22900"/>
            <a:stretch/>
          </p:blipFill>
          <p:spPr>
            <a:xfrm>
              <a:off x="16051442" y="3126073"/>
              <a:ext cx="1676400" cy="2856912"/>
            </a:xfrm>
            <a:prstGeom prst="rect">
              <a:avLst/>
            </a:prstGeom>
          </p:spPr>
        </p:pic>
      </p:grp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688E9E1B-BCE5-49AE-B328-C5B970F207A6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60D8B1DF-50DA-4785-A832-6F178E4E2B95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762F8994-1548-4D3E-8A54-9B4F15B98F19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0" name="Object 7">
                  <a:extLst>
                    <a:ext uri="{FF2B5EF4-FFF2-40B4-BE49-F238E27FC236}">
                      <a16:creationId xmlns:a16="http://schemas.microsoft.com/office/drawing/2014/main" id="{AB73EA7B-9D14-4D51-93A6-DD42FB784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9">
                <a:extLst>
                  <a:ext uri="{FF2B5EF4-FFF2-40B4-BE49-F238E27FC236}">
                    <a16:creationId xmlns:a16="http://schemas.microsoft.com/office/drawing/2014/main" id="{8B7E3AEA-5F31-4816-8C79-6FCA7EB3E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427276A7-7B78-4130-8C14-457B0BB89BB5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7" name="Object 12">
                <a:extLst>
                  <a:ext uri="{FF2B5EF4-FFF2-40B4-BE49-F238E27FC236}">
                    <a16:creationId xmlns:a16="http://schemas.microsoft.com/office/drawing/2014/main" id="{17E10E7C-2FCF-4CA4-84C2-0D340AC2D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33" name="Object 18">
            <a:extLst>
              <a:ext uri="{FF2B5EF4-FFF2-40B4-BE49-F238E27FC236}">
                <a16:creationId xmlns:a16="http://schemas.microsoft.com/office/drawing/2014/main" id="{DC6DC6FB-2CB4-4CF1-B48A-C7ABF5D0EA8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91600" y="6883908"/>
            <a:ext cx="7219048" cy="86666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3555" y="1057222"/>
            <a:ext cx="7180952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8264" y="3008347"/>
            <a:ext cx="4724111" cy="6171429"/>
            <a:chOff x="1058264" y="3008347"/>
            <a:chExt cx="472411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8264" y="3008347"/>
              <a:ext cx="472411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74188" y="3008347"/>
            <a:ext cx="4122929" cy="6171429"/>
            <a:chOff x="5474188" y="3008347"/>
            <a:chExt cx="4122929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4188" y="3008347"/>
              <a:ext cx="4122929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97118" y="3059711"/>
            <a:ext cx="1831531" cy="2805155"/>
            <a:chOff x="9597118" y="3059711"/>
            <a:chExt cx="1831531" cy="28051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97118" y="3059711"/>
              <a:ext cx="1831531" cy="28051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428648" y="3059711"/>
            <a:ext cx="1890878" cy="2805155"/>
            <a:chOff x="11428648" y="3059711"/>
            <a:chExt cx="1890878" cy="280515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648" y="3059711"/>
              <a:ext cx="1890878" cy="28051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319526" y="3059711"/>
            <a:ext cx="1703086" cy="2805155"/>
            <a:chOff x="13319526" y="3059711"/>
            <a:chExt cx="1703086" cy="280515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19526" y="3059711"/>
              <a:ext cx="1703086" cy="28051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043776" y="3008347"/>
            <a:ext cx="2002785" cy="2856519"/>
            <a:chOff x="15043776" y="3008347"/>
            <a:chExt cx="2002785" cy="285651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043776" y="3008347"/>
              <a:ext cx="2002785" cy="2856519"/>
            </a:xfrm>
            <a:prstGeom prst="rect">
              <a:avLst/>
            </a:prstGeom>
          </p:spPr>
        </p:pic>
      </p:grpSp>
      <p:pic>
        <p:nvPicPr>
          <p:cNvPr id="4" name="Object 36">
            <a:extLst>
              <a:ext uri="{FF2B5EF4-FFF2-40B4-BE49-F238E27FC236}">
                <a16:creationId xmlns:a16="http://schemas.microsoft.com/office/drawing/2014/main" id="{6B1D28C5-C177-4308-9CFC-1EA101B78AB3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04240" y="7757775"/>
            <a:ext cx="7057143" cy="819048"/>
          </a:xfrm>
          <a:prstGeom prst="rect">
            <a:avLst/>
          </a:prstGeom>
        </p:spPr>
      </p:pic>
      <p:grpSp>
        <p:nvGrpSpPr>
          <p:cNvPr id="27" name="그룹 1002">
            <a:extLst>
              <a:ext uri="{FF2B5EF4-FFF2-40B4-BE49-F238E27FC236}">
                <a16:creationId xmlns:a16="http://schemas.microsoft.com/office/drawing/2014/main" id="{0DAF5A80-6CB5-4E5A-A3D9-6E661667ACE5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7641F1BD-18C3-4EBB-8197-A7106242D8FC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33" name="그룹 1004">
                <a:extLst>
                  <a:ext uri="{FF2B5EF4-FFF2-40B4-BE49-F238E27FC236}">
                    <a16:creationId xmlns:a16="http://schemas.microsoft.com/office/drawing/2014/main" id="{5046B806-D15B-4CA6-9D02-568C20E2063F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6" name="Object 7">
                  <a:extLst>
                    <a:ext uri="{FF2B5EF4-FFF2-40B4-BE49-F238E27FC236}">
                      <a16:creationId xmlns:a16="http://schemas.microsoft.com/office/drawing/2014/main" id="{3312E424-5059-4CE5-ACA6-DE3FB20D5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9">
                <a:extLst>
                  <a:ext uri="{FF2B5EF4-FFF2-40B4-BE49-F238E27FC236}">
                    <a16:creationId xmlns:a16="http://schemas.microsoft.com/office/drawing/2014/main" id="{335F1F40-E2C0-4D29-BE1E-5F02DE0E4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30" name="그룹 1005">
              <a:extLst>
                <a:ext uri="{FF2B5EF4-FFF2-40B4-BE49-F238E27FC236}">
                  <a16:creationId xmlns:a16="http://schemas.microsoft.com/office/drawing/2014/main" id="{1FFFACB4-6D58-4059-A350-7DCA3798AB97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32" name="Object 12">
                <a:extLst>
                  <a:ext uri="{FF2B5EF4-FFF2-40B4-BE49-F238E27FC236}">
                    <a16:creationId xmlns:a16="http://schemas.microsoft.com/office/drawing/2014/main" id="{41D78160-47DA-405C-91D0-507674AD8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6" name="Object 20">
            <a:extLst>
              <a:ext uri="{FF2B5EF4-FFF2-40B4-BE49-F238E27FC236}">
                <a16:creationId xmlns:a16="http://schemas.microsoft.com/office/drawing/2014/main" id="{701AC05D-488F-4556-9F14-3A04DDAE6A4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94716" y="6769939"/>
            <a:ext cx="7676190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3555" y="1057222"/>
            <a:ext cx="7180952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44494" y="1737934"/>
            <a:ext cx="5145400" cy="3817130"/>
            <a:chOff x="8275188" y="3574318"/>
            <a:chExt cx="6171429" cy="46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75188" y="3574318"/>
              <a:ext cx="6171429" cy="46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284" y="3058349"/>
            <a:ext cx="3958227" cy="6171429"/>
            <a:chOff x="1203963" y="3136223"/>
            <a:chExt cx="395822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3963" y="3136223"/>
              <a:ext cx="395822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35995" y="4668859"/>
            <a:ext cx="2980255" cy="4476190"/>
            <a:chOff x="5162189" y="3136223"/>
            <a:chExt cx="2980255" cy="447619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2189" y="3136223"/>
              <a:ext cx="2980255" cy="447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421087" y="2947568"/>
            <a:ext cx="3884974" cy="4159897"/>
            <a:chOff x="6354418" y="2541552"/>
            <a:chExt cx="5576879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54418" y="2541552"/>
              <a:ext cx="5576879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93944" y="2967858"/>
            <a:ext cx="3924856" cy="6263794"/>
            <a:chOff x="3183076" y="2142857"/>
            <a:chExt cx="3924856" cy="60000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83076" y="2142857"/>
              <a:ext cx="3924856" cy="6000000"/>
            </a:xfrm>
            <a:prstGeom prst="rect">
              <a:avLst/>
            </a:prstGeom>
          </p:spPr>
        </p:pic>
      </p:grpSp>
      <p:pic>
        <p:nvPicPr>
          <p:cNvPr id="4" name="Object 27">
            <a:extLst>
              <a:ext uri="{FF2B5EF4-FFF2-40B4-BE49-F238E27FC236}">
                <a16:creationId xmlns:a16="http://schemas.microsoft.com/office/drawing/2014/main" id="{5AFEEC3B-85C6-4A7E-BF1B-560AEB1C91C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16383" y="7138520"/>
            <a:ext cx="6933333" cy="819048"/>
          </a:xfrm>
          <a:prstGeom prst="rect">
            <a:avLst/>
          </a:prstGeom>
        </p:spPr>
      </p:pic>
      <p:pic>
        <p:nvPicPr>
          <p:cNvPr id="9" name="Object 26">
            <a:extLst>
              <a:ext uri="{FF2B5EF4-FFF2-40B4-BE49-F238E27FC236}">
                <a16:creationId xmlns:a16="http://schemas.microsoft.com/office/drawing/2014/main" id="{5C56FC42-2AA7-4B93-8B82-0D57537CF1E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35430" y="5805008"/>
            <a:ext cx="9714286" cy="1419048"/>
          </a:xfrm>
          <a:prstGeom prst="rect">
            <a:avLst/>
          </a:prstGeom>
        </p:spPr>
      </p:pic>
      <p:pic>
        <p:nvPicPr>
          <p:cNvPr id="11" name="Object 28">
            <a:extLst>
              <a:ext uri="{FF2B5EF4-FFF2-40B4-BE49-F238E27FC236}">
                <a16:creationId xmlns:a16="http://schemas.microsoft.com/office/drawing/2014/main" id="{ABBFD2E0-DEC6-432C-A8B1-82F8370E649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14114" y="7947363"/>
            <a:ext cx="9714286" cy="1419048"/>
          </a:xfrm>
          <a:prstGeom prst="rect">
            <a:avLst/>
          </a:prstGeom>
        </p:spPr>
      </p:pic>
      <p:grpSp>
        <p:nvGrpSpPr>
          <p:cNvPr id="26" name="그룹 1002">
            <a:extLst>
              <a:ext uri="{FF2B5EF4-FFF2-40B4-BE49-F238E27FC236}">
                <a16:creationId xmlns:a16="http://schemas.microsoft.com/office/drawing/2014/main" id="{AD8C345C-8D2E-477D-9A42-CC025C2C1FB2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7" name="그룹 1003">
              <a:extLst>
                <a:ext uri="{FF2B5EF4-FFF2-40B4-BE49-F238E27FC236}">
                  <a16:creationId xmlns:a16="http://schemas.microsoft.com/office/drawing/2014/main" id="{78D09F1E-61A6-4AAB-909F-BD178384B3AF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32" name="그룹 1004">
                <a:extLst>
                  <a:ext uri="{FF2B5EF4-FFF2-40B4-BE49-F238E27FC236}">
                    <a16:creationId xmlns:a16="http://schemas.microsoft.com/office/drawing/2014/main" id="{9F11D6D9-30A8-400D-83F4-4ACB5D97FFEE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4" name="Object 7">
                  <a:extLst>
                    <a:ext uri="{FF2B5EF4-FFF2-40B4-BE49-F238E27FC236}">
                      <a16:creationId xmlns:a16="http://schemas.microsoft.com/office/drawing/2014/main" id="{2CA67F66-207E-4A14-A3EF-F0CDFA5A2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3" name="Object 9">
                <a:extLst>
                  <a:ext uri="{FF2B5EF4-FFF2-40B4-BE49-F238E27FC236}">
                    <a16:creationId xmlns:a16="http://schemas.microsoft.com/office/drawing/2014/main" id="{B6510240-D5AC-49DD-A576-3556A57751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9" name="그룹 1005">
              <a:extLst>
                <a:ext uri="{FF2B5EF4-FFF2-40B4-BE49-F238E27FC236}">
                  <a16:creationId xmlns:a16="http://schemas.microsoft.com/office/drawing/2014/main" id="{E684D6A3-0F4F-4BFA-B284-A6AF0AA95385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30" name="Object 12">
                <a:extLst>
                  <a:ext uri="{FF2B5EF4-FFF2-40B4-BE49-F238E27FC236}">
                    <a16:creationId xmlns:a16="http://schemas.microsoft.com/office/drawing/2014/main" id="{DA814ED2-ABC8-45E3-862D-42AEBBE04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3555" y="1057222"/>
            <a:ext cx="7180952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3299" y="3034763"/>
            <a:ext cx="4999258" cy="6171429"/>
            <a:chOff x="1259959" y="3208218"/>
            <a:chExt cx="4999258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9959" y="3208218"/>
              <a:ext cx="4999258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49900" y="3034763"/>
            <a:ext cx="3522700" cy="4013737"/>
            <a:chOff x="6921324" y="2057143"/>
            <a:chExt cx="444306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1324" y="2057143"/>
              <a:ext cx="444306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29596" y="3034763"/>
            <a:ext cx="3131119" cy="4013737"/>
            <a:chOff x="7199548" y="2057143"/>
            <a:chExt cx="2870111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8" cstate="print"/>
            <a:srcRect r="26154"/>
            <a:stretch/>
          </p:blipFill>
          <p:spPr>
            <a:xfrm>
              <a:off x="7199548" y="2057143"/>
              <a:ext cx="2870111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24620" y="3133983"/>
            <a:ext cx="4114799" cy="4013737"/>
            <a:chOff x="11771880" y="2361905"/>
            <a:chExt cx="4292393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1880" y="2361905"/>
              <a:ext cx="4292393" cy="6171429"/>
            </a:xfrm>
            <a:prstGeom prst="rect">
              <a:avLst/>
            </a:prstGeom>
          </p:spPr>
        </p:pic>
      </p:grpSp>
      <p:pic>
        <p:nvPicPr>
          <p:cNvPr id="4" name="Object 19">
            <a:extLst>
              <a:ext uri="{FF2B5EF4-FFF2-40B4-BE49-F238E27FC236}">
                <a16:creationId xmlns:a16="http://schemas.microsoft.com/office/drawing/2014/main" id="{F8A04580-0CA3-4CBB-B0FE-00F7CD66852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4031" y="8453811"/>
            <a:ext cx="5676190" cy="752381"/>
          </a:xfrm>
          <a:prstGeom prst="rect">
            <a:avLst/>
          </a:prstGeom>
        </p:spPr>
      </p:pic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F55C8DE1-88DE-4425-9373-44FF52C96DC2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4" name="그룹 1003">
              <a:extLst>
                <a:ext uri="{FF2B5EF4-FFF2-40B4-BE49-F238E27FC236}">
                  <a16:creationId xmlns:a16="http://schemas.microsoft.com/office/drawing/2014/main" id="{8FC0C134-7BB0-4860-BC05-3F8378B21DA9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9" name="그룹 1004">
                <a:extLst>
                  <a:ext uri="{FF2B5EF4-FFF2-40B4-BE49-F238E27FC236}">
                    <a16:creationId xmlns:a16="http://schemas.microsoft.com/office/drawing/2014/main" id="{51523241-74F3-4BCE-91F8-95B1F54D1959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1" name="Object 7">
                  <a:extLst>
                    <a:ext uri="{FF2B5EF4-FFF2-40B4-BE49-F238E27FC236}">
                      <a16:creationId xmlns:a16="http://schemas.microsoft.com/office/drawing/2014/main" id="{D1B79D39-B13A-440B-A0D0-E55DA75F5E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0" name="Object 9">
                <a:extLst>
                  <a:ext uri="{FF2B5EF4-FFF2-40B4-BE49-F238E27FC236}">
                    <a16:creationId xmlns:a16="http://schemas.microsoft.com/office/drawing/2014/main" id="{74449A83-5069-4397-922E-6BF88CE3C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8C48651B-568D-4C8F-B1C8-8063BAE8DD42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7" name="Object 12">
                <a:extLst>
                  <a:ext uri="{FF2B5EF4-FFF2-40B4-BE49-F238E27FC236}">
                    <a16:creationId xmlns:a16="http://schemas.microsoft.com/office/drawing/2014/main" id="{4EB4C21D-21D4-4276-A290-1EC966975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6" name="Object 20">
            <a:extLst>
              <a:ext uri="{FF2B5EF4-FFF2-40B4-BE49-F238E27FC236}">
                <a16:creationId xmlns:a16="http://schemas.microsoft.com/office/drawing/2014/main" id="{08500285-5FEB-4E52-8BFA-9D6B9600809E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925981" y="7530803"/>
            <a:ext cx="9447619" cy="8666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38100"/>
            <a:ext cx="18295238" cy="10325100"/>
            <a:chOff x="-6767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024323"/>
            <a:ext cx="10609524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6876" y="3106054"/>
            <a:ext cx="3857143" cy="6171429"/>
            <a:chOff x="1276876" y="3106054"/>
            <a:chExt cx="3857143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6876" y="3106054"/>
              <a:ext cx="3857143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07792" y="3106054"/>
            <a:ext cx="3857143" cy="6171429"/>
            <a:chOff x="5207792" y="3106054"/>
            <a:chExt cx="3857143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07792" y="3106054"/>
              <a:ext cx="3857143" cy="6171429"/>
            </a:xfrm>
            <a:prstGeom prst="rect">
              <a:avLst/>
            </a:prstGeom>
          </p:spPr>
        </p:pic>
      </p:grpSp>
      <p:pic>
        <p:nvPicPr>
          <p:cNvPr id="6" name="Object 17">
            <a:extLst>
              <a:ext uri="{FF2B5EF4-FFF2-40B4-BE49-F238E27FC236}">
                <a16:creationId xmlns:a16="http://schemas.microsoft.com/office/drawing/2014/main" id="{3ABC95CA-28C8-4FE6-A34B-8B733A0164D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60002" y="4402049"/>
            <a:ext cx="8371429" cy="895238"/>
          </a:xfrm>
          <a:prstGeom prst="rect">
            <a:avLst/>
          </a:prstGeom>
        </p:spPr>
      </p:pic>
      <p:pic>
        <p:nvPicPr>
          <p:cNvPr id="7" name="Object 24">
            <a:extLst>
              <a:ext uri="{FF2B5EF4-FFF2-40B4-BE49-F238E27FC236}">
                <a16:creationId xmlns:a16="http://schemas.microsoft.com/office/drawing/2014/main" id="{2EE845F0-D788-44B5-9EF2-7394133D9576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60002" y="5487277"/>
            <a:ext cx="7685714" cy="895238"/>
          </a:xfrm>
          <a:prstGeom prst="rect">
            <a:avLst/>
          </a:prstGeom>
        </p:spPr>
      </p:pic>
      <p:pic>
        <p:nvPicPr>
          <p:cNvPr id="9" name="Object 25">
            <a:extLst>
              <a:ext uri="{FF2B5EF4-FFF2-40B4-BE49-F238E27FC236}">
                <a16:creationId xmlns:a16="http://schemas.microsoft.com/office/drawing/2014/main" id="{3EE714AE-1C2E-4ED5-A1E3-CC7F8F2005F8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455240" y="6510214"/>
            <a:ext cx="7247619" cy="1600000"/>
          </a:xfrm>
          <a:prstGeom prst="rect">
            <a:avLst/>
          </a:prstGeom>
        </p:spPr>
      </p:pic>
      <p:grpSp>
        <p:nvGrpSpPr>
          <p:cNvPr id="21" name="그룹 1002">
            <a:extLst>
              <a:ext uri="{FF2B5EF4-FFF2-40B4-BE49-F238E27FC236}">
                <a16:creationId xmlns:a16="http://schemas.microsoft.com/office/drawing/2014/main" id="{AB2D469F-96DE-4561-889A-712085FAAD9A}"/>
              </a:ext>
            </a:extLst>
          </p:cNvPr>
          <p:cNvGrpSpPr/>
          <p:nvPr/>
        </p:nvGrpSpPr>
        <p:grpSpPr>
          <a:xfrm>
            <a:off x="1058264" y="730637"/>
            <a:ext cx="1774819" cy="1774819"/>
            <a:chOff x="1058264" y="785781"/>
            <a:chExt cx="1774819" cy="1774819"/>
          </a:xfrm>
        </p:grpSpPr>
        <p:grpSp>
          <p:nvGrpSpPr>
            <p:cNvPr id="22" name="그룹 1003">
              <a:extLst>
                <a:ext uri="{FF2B5EF4-FFF2-40B4-BE49-F238E27FC236}">
                  <a16:creationId xmlns:a16="http://schemas.microsoft.com/office/drawing/2014/main" id="{1B29BF4A-5E14-4FCE-B717-DCEC57FE502C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6" name="그룹 1004">
                <a:extLst>
                  <a:ext uri="{FF2B5EF4-FFF2-40B4-BE49-F238E27FC236}">
                    <a16:creationId xmlns:a16="http://schemas.microsoft.com/office/drawing/2014/main" id="{23575125-70C2-4D12-A15F-A9F1ED93A5DB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28" name="Object 7">
                  <a:extLst>
                    <a:ext uri="{FF2B5EF4-FFF2-40B4-BE49-F238E27FC236}">
                      <a16:creationId xmlns:a16="http://schemas.microsoft.com/office/drawing/2014/main" id="{4C93A9B9-45A3-499E-AE76-3B7A86A248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7" name="Object 9">
                <a:extLst>
                  <a:ext uri="{FF2B5EF4-FFF2-40B4-BE49-F238E27FC236}">
                    <a16:creationId xmlns:a16="http://schemas.microsoft.com/office/drawing/2014/main" id="{E7E45496-99B9-400D-A99B-F4CC02CFF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4" name="그룹 1005">
              <a:extLst>
                <a:ext uri="{FF2B5EF4-FFF2-40B4-BE49-F238E27FC236}">
                  <a16:creationId xmlns:a16="http://schemas.microsoft.com/office/drawing/2014/main" id="{399A560E-7FC7-4AFD-B5A3-161F3A6404AC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5" name="Object 12">
                <a:extLst>
                  <a:ext uri="{FF2B5EF4-FFF2-40B4-BE49-F238E27FC236}">
                    <a16:creationId xmlns:a16="http://schemas.microsoft.com/office/drawing/2014/main" id="{1888FF15-7472-4228-A3B7-CDF0CC84EA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0"/>
            <a:ext cx="18295238" cy="10285714"/>
            <a:chOff x="-6767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0212" y="1009605"/>
            <a:ext cx="7628571" cy="14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60051" y="381754"/>
            <a:ext cx="7314286" cy="542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22210" y="-495300"/>
            <a:ext cx="25126123" cy="12955406"/>
          </a:xfrm>
          <a:prstGeom prst="rect">
            <a:avLst/>
          </a:prstGeom>
        </p:spPr>
      </p:pic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22558D88-E412-4CE0-A752-9F84189E28BC}"/>
              </a:ext>
            </a:extLst>
          </p:cNvPr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C61FCCE2-3BCA-4277-8221-AA176EE4C71F}"/>
                </a:ext>
              </a:extLst>
            </p:cNvPr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28" name="그룹 1004">
                <a:extLst>
                  <a:ext uri="{FF2B5EF4-FFF2-40B4-BE49-F238E27FC236}">
                    <a16:creationId xmlns:a16="http://schemas.microsoft.com/office/drawing/2014/main" id="{B44E5420-BA0B-40CA-BBDC-DA7B51157B7A}"/>
                  </a:ext>
                </a:extLst>
              </p:cNvPr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0" name="Object 7">
                  <a:extLst>
                    <a:ext uri="{FF2B5EF4-FFF2-40B4-BE49-F238E27FC236}">
                      <a16:creationId xmlns:a16="http://schemas.microsoft.com/office/drawing/2014/main" id="{9AE7C74F-0A8A-4F28-B4E2-E57B57C6E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9">
                <a:extLst>
                  <a:ext uri="{FF2B5EF4-FFF2-40B4-BE49-F238E27FC236}">
                    <a16:creationId xmlns:a16="http://schemas.microsoft.com/office/drawing/2014/main" id="{F39201CA-5A2F-4522-8540-A4F8FE13A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3068" y="738270"/>
                <a:ext cx="1400000" cy="1800000"/>
              </a:xfrm>
              <a:prstGeom prst="rect">
                <a:avLst/>
              </a:prstGeom>
            </p:spPr>
          </p:pic>
        </p:grpSp>
        <p:grpSp>
          <p:nvGrpSpPr>
            <p:cNvPr id="26" name="그룹 1005">
              <a:extLst>
                <a:ext uri="{FF2B5EF4-FFF2-40B4-BE49-F238E27FC236}">
                  <a16:creationId xmlns:a16="http://schemas.microsoft.com/office/drawing/2014/main" id="{F5AA9225-3AA2-4235-B27E-B2DE98BCD5C4}"/>
                </a:ext>
              </a:extLst>
            </p:cNvPr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7" name="Object 12">
                <a:extLst>
                  <a:ext uri="{FF2B5EF4-FFF2-40B4-BE49-F238E27FC236}">
                    <a16:creationId xmlns:a16="http://schemas.microsoft.com/office/drawing/2014/main" id="{75CCB2F4-53F2-49AC-8C44-BA9534E73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</Words>
  <Application>Microsoft Office PowerPoint</Application>
  <PresentationFormat>사용자 지정</PresentationFormat>
  <Paragraphs>3</Paragraphs>
  <Slides>14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이슬비</cp:lastModifiedBy>
  <cp:revision>24</cp:revision>
  <dcterms:created xsi:type="dcterms:W3CDTF">2020-11-03T17:14:00Z</dcterms:created>
  <dcterms:modified xsi:type="dcterms:W3CDTF">2020-11-04T07:03:22Z</dcterms:modified>
</cp:coreProperties>
</file>